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D148D-3A12-4D32-80D4-7632F7D78274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2334-F83F-45AE-9DF0-D689BBF40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LWJCfinalwebdemo.mp3" TargetMode="External"/><Relationship Id="rId6" Type="http://schemas.openxmlformats.org/officeDocument/2006/relationships/image" Target="../media/image3.jpeg"/><Relationship Id="rId5" Type="http://schemas.openxmlformats.org/officeDocument/2006/relationships/hyperlink" Target="mailto:SavocaProd@aol.com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hyperlink" Target="http://www.youtube.com/watch?v=DUfJ7n1NUnw" TargetMode="External"/><Relationship Id="rId4" Type="http://schemas.openxmlformats.org/officeDocument/2006/relationships/hyperlink" Target="http://www.loganwells.com/LWJCfinalwebdemo.mp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quinnirishradio.com/archives.php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watch?v=bwqdps2W4H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hutradio1.com/" TargetMode="External"/><Relationship Id="rId2" Type="http://schemas.openxmlformats.org/officeDocument/2006/relationships/hyperlink" Target="http://www.coasttocoastam.com/show/2012/12/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mailto:SavocaProd@ao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vocaprod.wix.com/jtagc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anwells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vocaProd@a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WJCfinalwebde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4800" y="6248400"/>
            <a:ext cx="304800" cy="304800"/>
          </a:xfrm>
          <a:prstGeom prst="rect">
            <a:avLst/>
          </a:prstGeom>
        </p:spPr>
      </p:pic>
      <p:pic>
        <p:nvPicPr>
          <p:cNvPr id="4" name="Picture 3" descr="LoganWe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33800"/>
            <a:ext cx="2668112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52400"/>
            <a:ext cx="7086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LOGAN WELLS EVENTS LISTINGS AS OF  </a:t>
            </a:r>
            <a:r>
              <a:rPr lang="en-US" sz="1200" b="1" u="sng" dirty="0" smtClean="0">
                <a:solidFill>
                  <a:schemeClr val="bg1"/>
                </a:solidFill>
              </a:rPr>
              <a:t>11/5/13</a:t>
            </a:r>
            <a:r>
              <a:rPr lang="en-US" sz="1200" b="1" u="sng" dirty="0">
                <a:solidFill>
                  <a:schemeClr val="bg1"/>
                </a:solidFill>
              </a:rPr>
              <a:t/>
            </a:r>
            <a:br>
              <a:rPr lang="en-US" sz="1200" b="1" u="sng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826675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        *****</a:t>
            </a:r>
            <a:r>
              <a:rPr lang="en-US" sz="1400" dirty="0">
                <a:solidFill>
                  <a:schemeClr val="bg1"/>
                </a:solidFill>
              </a:rPr>
              <a:t>check the website as new bookings are coming in daily!!!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b="1" u="sng" dirty="0">
                <a:solidFill>
                  <a:schemeClr val="bg1"/>
                </a:solidFill>
              </a:rPr>
              <a:t>All dates and times subject to change!  Please check with venue to confirm date and time before driving out to a gig!!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For information on Logan Wells </a:t>
            </a:r>
            <a:r>
              <a:rPr lang="en-US" sz="1400" b="1" dirty="0" smtClean="0">
                <a:solidFill>
                  <a:schemeClr val="bg1"/>
                </a:solidFill>
              </a:rPr>
              <a:t> &amp; </a:t>
            </a:r>
            <a:r>
              <a:rPr lang="en-US" sz="1400" b="1" u="sng" dirty="0" smtClean="0">
                <a:solidFill>
                  <a:schemeClr val="bg1"/>
                </a:solidFill>
              </a:rPr>
              <a:t>bookings,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contact </a:t>
            </a:r>
            <a:r>
              <a:rPr lang="en-US" sz="1400" b="1" dirty="0">
                <a:solidFill>
                  <a:schemeClr val="bg1"/>
                </a:solidFill>
              </a:rPr>
              <a:t>Logan Wells Productions @ </a:t>
            </a:r>
            <a:r>
              <a:rPr lang="en-US" sz="1400" b="1" u="sng" dirty="0">
                <a:solidFill>
                  <a:schemeClr val="bg1"/>
                </a:solidFill>
              </a:rPr>
              <a:t>440-582-3996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Email:  </a:t>
            </a:r>
            <a:r>
              <a:rPr lang="en-US" sz="1400" b="1" u="sng" dirty="0">
                <a:solidFill>
                  <a:schemeClr val="bg1"/>
                </a:solidFill>
                <a:hlinkClick r:id="rId5"/>
              </a:rPr>
              <a:t>SavocaProd@aol.com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CHECK OUT THE WEBSITE:   www.LoganWells.com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Logan Wells/ PO Box 33453/ Cleveland, OH </a:t>
            </a:r>
            <a:r>
              <a:rPr lang="en-US" sz="1400" b="1" dirty="0" smtClean="0">
                <a:solidFill>
                  <a:schemeClr val="bg1"/>
                </a:solidFill>
              </a:rPr>
              <a:t>44133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1029" name="Picture 5" descr="C:\Documents and Settings\logan\Local Settings\Temporary Internet Files\Content.IE5\RTQQSKDN\MP900181588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1519936" cy="24062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1" y="31242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Bell MT" pitchFamily="18" charset="0"/>
              </a:rPr>
              <a:t>**Click each page to forward to next page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Bell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381000"/>
            <a:ext cx="6553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Weds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., Nov. 6, 2013 6-9 pm  Logan Wells .....OLESIA’S PLACE – 11204 Royalton Rd., N. Royalton   440-877-9054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Thurs., Nov. 7, 2013  7:30 – 10:30 pm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 VOSH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18515 Detroit Rd., Lakewood, OH  44107  216-221-3500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Fri., Nov. 8, 2013   9pm-1am 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THE LAMPLITER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6339 Old York Rd., Parma Hts., OH   440-845-7897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Sat. Nov. 9, 2013  9-mid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INFERNO LOUNGE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Yorktown Lanes – 6218 Pearl Rd., Parma Hts., OH 440-886-5300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Fri.  Nov. 15, 2013   9-mid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LARRYS BAR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-9750 Old Eight Rd. #1,  Northfield, OH  44067   330-467-8869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Sat. Nov. 16, 2013  8-11pm 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BOOMERS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305 Broad St., Elyria, OH  440-322-9144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Monday, November 18,   2013  7:30-10:30 pm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 SAVANNAH’S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30676 Detroit Rd., Westlake, OH 440-892-2266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Fri., Nov. 22, 2013   7-11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SANDUSKY EAGLES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1235 W. Perkins, Sandusky, OH 44870    419-625-8911  open to public!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Sat., Nov. 23, 2013  8-11pm  CUYAHOGA FALLS AMERICAN LEGION - </a:t>
            </a:r>
            <a:b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Weds., Nov. 27, 2013  8-11pm or later! THANKSGIVING EVE! Logan Wells &amp; Jerry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Colosimo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perform at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TRIPPS BAR (FORMERLY JOCKO’S)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1100 Royalton Rd.., Broadview Hts., OH  440-877-2622  Come kick off your holiday weekend with us!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Sat., Nov. 30, 2013   9-Mid   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FRONT ROW BAR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– 15119 Snow Rd.,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Brookpark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 OH 216-433-0060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 descr="C:\Documents and Settings\logan\Local Settings\Temporary Internet Files\Content.IE5\3OUSAJRG\MC90043463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638800"/>
            <a:ext cx="1863725" cy="99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4876800"/>
            <a:ext cx="1020397" cy="1524000"/>
          </a:xfrm>
          <a:prstGeom prst="rect">
            <a:avLst/>
          </a:prstGeom>
        </p:spPr>
      </p:pic>
      <p:pic>
        <p:nvPicPr>
          <p:cNvPr id="4101" name="Picture 5" descr="C:\Documents and Settings\logan\Local Settings\Temporary Internet Files\Content.IE5\0FA33SP7\MC90043153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57200"/>
            <a:ext cx="902416" cy="990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1" y="381000"/>
            <a:ext cx="8839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You can pick up Logan’s CD’s  at any of Logan’s concert appearances, or order by mail for VISA/ MC orders.    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Or go to </a:t>
            </a:r>
            <a:r>
              <a:rPr lang="en-US" sz="1400" b="1" dirty="0">
                <a:solidFill>
                  <a:srgbClr val="FF0000"/>
                </a:solidFill>
              </a:rPr>
              <a:t>CDbaby.com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–type Logan Wells in search box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Tribute to Patsy Cline/ Been There, Done That / Let It Shine/ Country Classics/ Merry Christmas Darling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u="sng" dirty="0">
                <a:solidFill>
                  <a:schemeClr val="bg1"/>
                </a:solidFill>
              </a:rPr>
              <a:t>$ 15 ea. plus $3 ea s/h or $4.00 for priority mail.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Send check or money order to Logan Wells, PO Box 33453, Cleveland, OH 44133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We accept credit cards when purchasing at a concert event!! 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You can check for updates on bookings </a:t>
            </a:r>
            <a:r>
              <a:rPr lang="en-US" sz="1400" b="1" dirty="0" smtClean="0">
                <a:solidFill>
                  <a:schemeClr val="bg1"/>
                </a:solidFill>
              </a:rPr>
              <a:t>at www.LoganWells.com </a:t>
            </a:r>
            <a:r>
              <a:rPr lang="en-US" sz="1400" b="1" dirty="0">
                <a:solidFill>
                  <a:schemeClr val="bg1"/>
                </a:solidFill>
              </a:rPr>
              <a:t>- click on </a:t>
            </a:r>
            <a:r>
              <a:rPr lang="en-US" sz="1400" b="1" u="sng" dirty="0">
                <a:solidFill>
                  <a:schemeClr val="bg1"/>
                </a:solidFill>
              </a:rPr>
              <a:t>2013</a:t>
            </a:r>
            <a:r>
              <a:rPr lang="en-US" sz="1400" b="1" dirty="0">
                <a:solidFill>
                  <a:schemeClr val="bg1"/>
                </a:solidFill>
              </a:rPr>
              <a:t> events listing link!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also, you can pick up Logan Wells </a:t>
            </a:r>
            <a:r>
              <a:rPr lang="en-US" sz="1400" b="1" dirty="0" err="1">
                <a:solidFill>
                  <a:schemeClr val="bg1"/>
                </a:solidFill>
              </a:rPr>
              <a:t>cd’s</a:t>
            </a:r>
            <a:r>
              <a:rPr lang="en-US" sz="1400" b="1" dirty="0">
                <a:solidFill>
                  <a:schemeClr val="bg1"/>
                </a:solidFill>
              </a:rPr>
              <a:t> at: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Music Box - 8062 Columbia Rd., Olmsted Falls, OH 44138  440-235-1625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2819401"/>
            <a:ext cx="617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Please keep us in mind for any club/lounge, casino, cruises, city concerts/ festival entertainment, special events/weddings/ parties/ corporate functions!  We  play a </a:t>
            </a:r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wide variety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of music as you can see from our 650+ song list below....we play the crowd, play what they want to hear, take requests, keep the sound at a comfortable level, new lighting, laser lighting and bubble machine all adds to the fun and makes a party atmosphere that encourages dancing and eating/drinking and sticking around for lots of fun!   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Pop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Country, Folk, Blues, Rock, Jazz, Oldies, 70/80's dance music, this dynamic duo will leave you wanting more!  Listen below: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click here for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hlinkClick r:id="rId4" tooltip="http://www.loganwells.com/LWJCfinalwebdemo.mp3"/>
              </a:rPr>
              <a:t>mp3 promo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- variety music show snippets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Click below for a video presentation promo: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hlinkClick r:id="rId5" tooltip="http://www.youtube.com/watch?v=DUfJ7n1NUnw"/>
              </a:rPr>
              <a:t>LOGAN WELLS &amp; JERRY COLOSIMO PROMO VIDEO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 descr="12-15-2012007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276600"/>
            <a:ext cx="2657856" cy="2218944"/>
          </a:xfrm>
          <a:prstGeom prst="rect">
            <a:avLst/>
          </a:prstGeom>
        </p:spPr>
      </p:pic>
      <p:pic>
        <p:nvPicPr>
          <p:cNvPr id="13" name="Picture 12" descr="SPOTLIGHT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715000"/>
            <a:ext cx="990600" cy="91440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>
          <a:xfrm>
            <a:off x="1371600" y="6324620"/>
            <a:ext cx="7391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booking info call 440-582-3996 or John Tag 216-650-4099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63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Variety music!!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6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1"/>
            <a:ext cx="8763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out on youtube.com &amp; </a:t>
            </a:r>
            <a:r>
              <a:rPr lang="en-US" sz="1400" dirty="0" err="1"/>
              <a:t>facebook</a:t>
            </a:r>
            <a:r>
              <a:rPr lang="en-US" sz="1400" dirty="0"/>
              <a:t>- new</a:t>
            </a:r>
            <a:r>
              <a:rPr lang="en-US" sz="1400" dirty="0" smtClean="0"/>
              <a:t>! Click here   </a:t>
            </a:r>
            <a:r>
              <a:rPr lang="en-US" sz="1200" dirty="0">
                <a:hlinkClick r:id="rId2"/>
              </a:rPr>
              <a:t>Logan Wells – The Singing Chef &amp; </a:t>
            </a:r>
            <a:r>
              <a:rPr lang="en-US" sz="1200" dirty="0" smtClean="0">
                <a:hlinkClick r:id="rId2"/>
              </a:rPr>
              <a:t>Homemaker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b="1" i="1" dirty="0"/>
              <a:t>JERRY QUINN'S IRISH SHOW     WHK - 1420 AM  10 am - Noon  </a:t>
            </a:r>
            <a:br>
              <a:rPr lang="en-US" sz="1200" b="1" i="1" dirty="0"/>
            </a:br>
            <a:r>
              <a:rPr lang="en-US" sz="1200" b="1" i="1" dirty="0"/>
              <a:t>Every Sunday Morning request line 216-901-0945**Call or email and ask for your favorite Logan Wells tune!</a:t>
            </a:r>
            <a:endParaRPr lang="en-US" sz="1200" dirty="0"/>
          </a:p>
          <a:p>
            <a:r>
              <a:rPr lang="en-US" sz="1200" b="1" i="1" dirty="0"/>
              <a:t> </a:t>
            </a:r>
            <a:r>
              <a:rPr lang="en-US" sz="1200" dirty="0"/>
              <a:t>Logan Wells appeared on Gerry Quinn's Irish Radio program on WHKradio.com 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/>
              <a:t>1420 AM this past Sunday Dec. 2, 2012.  If you would like to hear the guest appearance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and </a:t>
            </a:r>
            <a:r>
              <a:rPr lang="en-US" sz="1200" dirty="0"/>
              <a:t>interviews, songs from the new Christmas CD, go </a:t>
            </a:r>
            <a:r>
              <a:rPr lang="en-US" sz="1200" u="sng" dirty="0">
                <a:hlinkClick r:id="rId3" tooltip="http://www.quinnirishradio.com/archives.php"/>
              </a:rPr>
              <a:t>http://www.quinnirishradio.com/archives.php</a:t>
            </a:r>
            <a:r>
              <a:rPr lang="en-US" sz="1200" dirty="0"/>
              <a:t> </a:t>
            </a: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/>
              <a:t>recorded archive of the show is now available at the link below Dec. 2nd show..... ;o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r>
              <a:rPr lang="en-US" sz="1200" dirty="0" smtClean="0"/>
              <a:t>PICS FROM THE MAYO BALL 2013 AT LA CENTER, WESTLAKE OH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 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 descr="loganongerryquinn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838200"/>
            <a:ext cx="1422400" cy="1066800"/>
          </a:xfrm>
          <a:prstGeom prst="rect">
            <a:avLst/>
          </a:prstGeom>
        </p:spPr>
      </p:pic>
      <p:pic>
        <p:nvPicPr>
          <p:cNvPr id="7" name="Picture 6" descr="loganmayoball2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590800"/>
            <a:ext cx="1407975" cy="2200243"/>
          </a:xfrm>
          <a:prstGeom prst="rect">
            <a:avLst/>
          </a:prstGeom>
        </p:spPr>
      </p:pic>
      <p:pic>
        <p:nvPicPr>
          <p:cNvPr id="8" name="Picture 7" descr="Loganjohnmayball201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2590800"/>
            <a:ext cx="1332973" cy="2142630"/>
          </a:xfrm>
          <a:prstGeom prst="rect">
            <a:avLst/>
          </a:prstGeom>
        </p:spPr>
      </p:pic>
      <p:pic>
        <p:nvPicPr>
          <p:cNvPr id="10" name="Picture 9" descr="loganjohnmayoball20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590800"/>
            <a:ext cx="1392609" cy="2160550"/>
          </a:xfrm>
          <a:prstGeom prst="rect">
            <a:avLst/>
          </a:prstGeom>
        </p:spPr>
      </p:pic>
      <p:pic>
        <p:nvPicPr>
          <p:cNvPr id="11" name="Picture 10" descr="loganmayobal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2590800"/>
            <a:ext cx="2536896" cy="2145360"/>
          </a:xfrm>
          <a:prstGeom prst="rect">
            <a:avLst/>
          </a:prstGeom>
        </p:spPr>
      </p:pic>
      <p:pic>
        <p:nvPicPr>
          <p:cNvPr id="12" name="Picture 11" descr="photo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4800600"/>
            <a:ext cx="2438400" cy="1828800"/>
          </a:xfrm>
          <a:prstGeom prst="rect">
            <a:avLst/>
          </a:prstGeom>
        </p:spPr>
      </p:pic>
      <p:pic>
        <p:nvPicPr>
          <p:cNvPr id="13" name="Picture 12" descr="logangerr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4876800"/>
            <a:ext cx="1606550" cy="18254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4800600"/>
            <a:ext cx="21900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John O’Malley, Mayo County Council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105400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John Tagliarini, Logan Wells, Gerry Quinn -  Quinn Irish Radio WHK-1420AM</a:t>
            </a:r>
          </a:p>
          <a:p>
            <a:r>
              <a:rPr lang="en-US" sz="1000" dirty="0" smtClean="0"/>
              <a:t>And President of the Mayo Society of Greater Cleveland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93129" y="5638800"/>
            <a:ext cx="404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What a fabulous event at La Center in Westlake, OH – </a:t>
            </a:r>
          </a:p>
          <a:p>
            <a:r>
              <a:rPr lang="en-US" sz="1000" dirty="0" smtClean="0"/>
              <a:t>Mayo Ball 2013   Elegant, black tie affair – awesome food, drinks, &amp; entertainment honoring and celebrating Irish heritage -  we had a wonderful evening!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400" b="1" u="sng" dirty="0" smtClean="0"/>
              <a:t>LOGAN WELLS - PLAYED ON COAST TO COAST RADIO - EMERGING ARTIST !! 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u="sng" dirty="0" smtClean="0">
                <a:hlinkClick r:id="rId2" tooltip="http://www.coasttocoastam.com/show/2012/12/02"/>
              </a:rPr>
              <a:t>http://www.coasttocoastam.com/show/2012/12/02</a:t>
            </a:r>
            <a:r>
              <a:rPr lang="en-US" sz="1400" dirty="0" smtClean="0"/>
              <a:t> Ok so I looked it up, and they do have me listed as an Emerging Artist on Coast to Coast - open up the link for the date they played my songs (12/2), and if you scroll down the page, they have their artist they are showcasing. You can even download the archive of the show, if you are a member - You can text the show 1-818-298-6521 and request another Logan Wells tune!! Tell them you'd like to hear another song from one of their emerging artists! ;o) thanks!!</a:t>
            </a:r>
          </a:p>
          <a:p>
            <a:endParaRPr lang="en-US" sz="1400" dirty="0" smtClean="0"/>
          </a:p>
          <a:p>
            <a:r>
              <a:rPr lang="en-US" sz="1400" b="1" dirty="0" smtClean="0"/>
              <a:t>ALSO PLEASE TUNE IN FOR ROBERT RIVERS INTERNET RADIO SHOW! MUSIC HUT RADIO 1 </a:t>
            </a:r>
            <a:br>
              <a:rPr lang="en-US" sz="1400" b="1" dirty="0" smtClean="0"/>
            </a:br>
            <a:r>
              <a:rPr lang="en-US" sz="1400" u="sng" dirty="0" smtClean="0">
                <a:hlinkClick r:id="rId3"/>
              </a:rPr>
              <a:t>www.musichutradio1.com</a:t>
            </a:r>
            <a:r>
              <a:rPr lang="en-US" sz="1400" b="1" dirty="0" smtClean="0"/>
              <a:t> VOTE FOR LOGAN WELLS FAVORITE ARTIST ON MUSIC HUT RADIO</a:t>
            </a:r>
            <a:br>
              <a:rPr lang="en-US" sz="1400" b="1" dirty="0" smtClean="0"/>
            </a:br>
            <a:r>
              <a:rPr lang="en-US" sz="1400" b="1" dirty="0" smtClean="0"/>
              <a:t>http://musichutradio1.thepro.dj/vote.html</a:t>
            </a:r>
            <a:endParaRPr lang="en-US" sz="1400" dirty="0" smtClean="0"/>
          </a:p>
          <a:p>
            <a:r>
              <a:rPr lang="en-US" sz="1400" dirty="0" smtClean="0"/>
              <a:t>Tune in now on live internet radio........They are playing a slew of Logan Wells tunes, bio info, plugging concert appearances......</a:t>
            </a:r>
            <a:br>
              <a:rPr lang="en-US" sz="1400" dirty="0" smtClean="0"/>
            </a:br>
            <a:r>
              <a:rPr lang="en-US" sz="1400" dirty="0" smtClean="0"/>
              <a:t>Logan Wells is the new artist of the week!  Tune in - it's free! This is not accessible on most </a:t>
            </a:r>
            <a:r>
              <a:rPr lang="en-US" sz="1400" dirty="0" err="1" smtClean="0"/>
              <a:t>iphones</a:t>
            </a:r>
            <a:r>
              <a:rPr lang="en-US" sz="1400" dirty="0" smtClean="0"/>
              <a:t> so you'll have to tune in on your computer and have Flash app which most everyone has now anyway!  </a:t>
            </a:r>
            <a:br>
              <a:rPr lang="en-US" sz="1400" dirty="0" smtClean="0"/>
            </a:br>
            <a:r>
              <a:rPr lang="en-US" sz="1400" dirty="0" smtClean="0"/>
              <a:t>There is a free easy to use chat box right below the player that shows up on your screen and you can chat with other listeners and the </a:t>
            </a:r>
            <a:r>
              <a:rPr lang="en-US" sz="1400" dirty="0" err="1" smtClean="0"/>
              <a:t>dj’s</a:t>
            </a:r>
            <a:r>
              <a:rPr lang="en-US" sz="1400" dirty="0" smtClean="0"/>
              <a:t>  and Logan Wells too!  Tune in and keep requesting Logan Wells tunes! ;o)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40386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Join the Logan Wells Fan Club! We email </a:t>
            </a:r>
            <a:r>
              <a:rPr lang="en-US" u="sng" dirty="0" smtClean="0"/>
              <a:t>once</a:t>
            </a:r>
            <a:r>
              <a:rPr lang="en-US" dirty="0" smtClean="0"/>
              <a:t> a week telling you where we will be performing, and any updates~  sign up free for email fan club at our merchandise table or simply email us  at </a:t>
            </a:r>
            <a:r>
              <a:rPr lang="en-US" u="sng" dirty="0" smtClean="0">
                <a:hlinkClick r:id="rId4"/>
              </a:rPr>
              <a:t>SavocaProd@aol.com</a:t>
            </a:r>
            <a:r>
              <a:rPr lang="en-US" dirty="0" smtClean="0"/>
              <a:t> and let us know you want to be added to the email fan club list.   </a:t>
            </a:r>
            <a:endParaRPr lang="en-US" dirty="0"/>
          </a:p>
        </p:txBody>
      </p:sp>
      <p:pic>
        <p:nvPicPr>
          <p:cNvPr id="5" name="Picture 6" descr="C:\Documents and Settings\logan\Desktop\LoganBackUpFDrive8242012\OLD_F\1ALL\ALL MyDocs\Advertising graphics\Advertising pics &amp; promo info\LoganWellsDec2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191000"/>
            <a:ext cx="1295400" cy="209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gsCarpetCleanFlyer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660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209800"/>
            <a:ext cx="3886200" cy="49244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b="1" i="1" dirty="0" smtClean="0"/>
              <a:t>                                                  </a:t>
            </a:r>
            <a:r>
              <a:rPr lang="en-US" sz="1100" b="1" i="1" dirty="0"/>
              <a:t>Tag's Dependable </a:t>
            </a:r>
            <a:r>
              <a:rPr lang="en-US" sz="1100" b="1" i="1" dirty="0" smtClean="0"/>
              <a:t> Restoration </a:t>
            </a:r>
            <a:r>
              <a:rPr lang="en-US" sz="1100" b="1" i="1" dirty="0"/>
              <a:t>is a </a:t>
            </a:r>
            <a:r>
              <a:rPr lang="en-US" sz="1100" b="1" i="1" dirty="0" smtClean="0"/>
              <a:t>                      </a:t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leader </a:t>
            </a:r>
            <a:r>
              <a:rPr lang="en-US" sz="1100" b="1" i="1" dirty="0"/>
              <a:t>in business </a:t>
            </a:r>
            <a:r>
              <a:rPr lang="en-US" sz="1100" b="1" i="1" dirty="0" smtClean="0"/>
              <a:t> continuity </a:t>
            </a:r>
            <a:r>
              <a:rPr lang="en-US" sz="1100" b="1" i="1" dirty="0"/>
              <a:t>and </a:t>
            </a:r>
            <a:r>
              <a:rPr lang="en-US" sz="1100" b="1" i="1" dirty="0" smtClean="0"/>
              <a:t>                 </a:t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disaster recovery services </a:t>
            </a:r>
            <a:r>
              <a:rPr lang="en-US" sz="1100" b="1" i="1" dirty="0"/>
              <a:t>for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residential</a:t>
            </a:r>
            <a:r>
              <a:rPr lang="en-US" sz="1100" b="1" i="1" dirty="0"/>
              <a:t>, commercial</a:t>
            </a:r>
            <a:r>
              <a:rPr lang="en-US" sz="1100" b="1" i="1" dirty="0" smtClean="0"/>
              <a:t>, and   </a:t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</a:t>
            </a:r>
            <a:r>
              <a:rPr lang="en-US" sz="1100" b="1" i="1" dirty="0"/>
              <a:t>industrial properties. Our services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include </a:t>
            </a:r>
            <a:r>
              <a:rPr lang="en-US" sz="1100" b="1" i="1" dirty="0"/>
              <a:t>24-hour emergency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response</a:t>
            </a:r>
            <a:r>
              <a:rPr lang="en-US" sz="1100" b="1" i="1" dirty="0"/>
              <a:t>; Carpet </a:t>
            </a:r>
            <a:r>
              <a:rPr lang="en-US" sz="1100" b="1" i="1" dirty="0" smtClean="0"/>
              <a:t>cleaning;  lead/</a:t>
            </a:r>
          </a:p>
          <a:p>
            <a:r>
              <a:rPr lang="en-US" sz="1100" b="1" i="1" dirty="0"/>
              <a:t> </a:t>
            </a:r>
            <a:r>
              <a:rPr lang="en-US" sz="1100" b="1" i="1" dirty="0" smtClean="0"/>
              <a:t>                                                 asbestos </a:t>
            </a:r>
            <a:r>
              <a:rPr lang="en-US" sz="1100" b="1" i="1" dirty="0"/>
              <a:t>removal &amp; mold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remediation</a:t>
            </a:r>
            <a:r>
              <a:rPr lang="en-US" sz="1100" b="1" i="1" dirty="0"/>
              <a:t>; bio-hazard clean-up;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contents </a:t>
            </a:r>
            <a:r>
              <a:rPr lang="en-US" sz="1100" b="1" i="1" dirty="0"/>
              <a:t>cleaning &amp; restoration; </a:t>
            </a:r>
            <a:r>
              <a:rPr lang="en-US" sz="1100" b="1" i="1" dirty="0" smtClean="0"/>
              <a:t/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 pack-outs </a:t>
            </a:r>
            <a:r>
              <a:rPr lang="en-US" sz="1100" b="1" i="1" dirty="0"/>
              <a:t>and reconstruction; </a:t>
            </a:r>
            <a:r>
              <a:rPr lang="en-US" sz="1100" b="1" i="1" dirty="0" smtClean="0"/>
              <a:t>    </a:t>
            </a:r>
            <a:br>
              <a:rPr lang="en-US" sz="1100" b="1" i="1" dirty="0" smtClean="0"/>
            </a:br>
            <a:r>
              <a:rPr lang="en-US" sz="1100" b="1" i="1" dirty="0" smtClean="0"/>
              <a:t>                                                 Carpet installation </a:t>
            </a:r>
            <a:r>
              <a:rPr lang="en-US" sz="1100" b="1" i="1" dirty="0"/>
              <a:t>&amp; Repair. Our projects range from minor jobs such as restoration &amp; reconstruction of a single room in a private residence to large losses requiring environmental remediation, demolition and reconstruction of major commercial operations.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John Tagliarini - Owner     216-650-4099     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E-mail</a:t>
            </a:r>
            <a:r>
              <a:rPr lang="en-US" sz="1100" dirty="0"/>
              <a:t>: johntagliarini@aol.com </a:t>
            </a:r>
            <a:br>
              <a:rPr lang="en-US" sz="1100" dirty="0"/>
            </a:br>
            <a:r>
              <a:rPr lang="en-US" sz="1100" dirty="0"/>
              <a:t>VISIT NEW WEBSITE at </a:t>
            </a:r>
            <a:r>
              <a:rPr lang="en-US" sz="1100" b="1" dirty="0"/>
              <a:t>JtagCo.com     </a:t>
            </a:r>
            <a:r>
              <a:rPr lang="en-US" sz="1100" dirty="0"/>
              <a:t>  </a:t>
            </a:r>
            <a:r>
              <a:rPr lang="en-US" sz="1100" u="sng" dirty="0">
                <a:hlinkClick r:id="rId3" tooltip="http://savocaprod.wix.com/jtagco"/>
              </a:rPr>
              <a:t>http://savocaprod.wix.com/jtagco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/>
              <a:t>*Mention Logan Wells – get Special free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err="1" smtClean="0"/>
              <a:t>scotchgard</a:t>
            </a:r>
            <a:r>
              <a:rPr lang="en-US" sz="1100" b="1" dirty="0" smtClean="0"/>
              <a:t> </a:t>
            </a:r>
            <a:r>
              <a:rPr lang="en-US" sz="1100" b="1" dirty="0"/>
              <a:t>treatment with minimum of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3 </a:t>
            </a:r>
            <a:r>
              <a:rPr lang="en-US" sz="1100" b="1" dirty="0"/>
              <a:t>rooms cleaned!!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971800" y="5334000"/>
            <a:ext cx="127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JtagCo.com</a:t>
            </a:r>
            <a:endParaRPr lang="en-US" dirty="0"/>
          </a:p>
        </p:txBody>
      </p:sp>
      <p:pic>
        <p:nvPicPr>
          <p:cNvPr id="3" name="Picture 2" descr="1270584_10201088435867835_134831682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3532"/>
            <a:ext cx="3886200" cy="2491068"/>
          </a:xfrm>
          <a:prstGeom prst="rect">
            <a:avLst/>
          </a:prstGeom>
        </p:spPr>
      </p:pic>
      <p:pic>
        <p:nvPicPr>
          <p:cNvPr id="4" name="Picture 3" descr="1157612_10201088432627754_47011343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514600"/>
            <a:ext cx="1593533" cy="2209800"/>
          </a:xfrm>
          <a:prstGeom prst="rect">
            <a:avLst/>
          </a:prstGeom>
        </p:spPr>
      </p:pic>
      <p:pic>
        <p:nvPicPr>
          <p:cNvPr id="7" name="Picture 6" descr="johntag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486400"/>
            <a:ext cx="1060511" cy="149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mpersticker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86400"/>
            <a:ext cx="609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**This email is intended for Logan Wells fan club/ business associates email list....if you wish to be removed from this weekly mailing, please send a reply email with "please remove" in the subject line.  </a:t>
            </a:r>
            <a:r>
              <a:rPr lang="en-US" sz="1400" b="1" dirty="0" smtClean="0">
                <a:solidFill>
                  <a:schemeClr val="bg1"/>
                </a:solidFill>
              </a:rPr>
              <a:t>Thank </a:t>
            </a:r>
            <a:r>
              <a:rPr lang="en-US" sz="1400" b="1" dirty="0">
                <a:solidFill>
                  <a:schemeClr val="bg1"/>
                </a:solidFill>
              </a:rPr>
              <a:t>you.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182880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hlinkClick r:id="rId3" tooltip="http://www.loganwells.com/"/>
              </a:rPr>
              <a:t>www.loganwells.com</a:t>
            </a:r>
            <a:r>
              <a:rPr lang="en-US" sz="4000" dirty="0" smtClean="0"/>
              <a:t> </a:t>
            </a:r>
            <a:r>
              <a:rPr lang="en-US" sz="1600" dirty="0" smtClean="0"/>
              <a:t> 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Logan Wells Productions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PO Box 33453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Cleveland, OH 44133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440-582-3996 office</a:t>
            </a: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John Tag – Management 216-650-4099 cell</a:t>
            </a: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email:</a:t>
            </a:r>
            <a:r>
              <a:rPr lang="en-US" dirty="0" smtClean="0"/>
              <a:t>  </a:t>
            </a:r>
            <a:r>
              <a:rPr lang="en-US" dirty="0" smtClean="0">
                <a:hlinkClick r:id="rId4" tooltip="mailto:SavocaProd@aol.com"/>
              </a:rPr>
              <a:t>SavocaProd@aol.com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:  Logan Wells, Cleveland,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319</Words>
  <Application>Microsoft Office PowerPoint</Application>
  <PresentationFormat>On-screen Show (4:3)</PresentationFormat>
  <Paragraphs>84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logan</dc:creator>
  <cp:lastModifiedBy>logan</cp:lastModifiedBy>
  <cp:revision>23</cp:revision>
  <dcterms:created xsi:type="dcterms:W3CDTF">2013-10-08T17:33:45Z</dcterms:created>
  <dcterms:modified xsi:type="dcterms:W3CDTF">2013-11-05T19:37:30Z</dcterms:modified>
</cp:coreProperties>
</file>